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565FF-17A6-425F-92D1-3235A8AAA7B3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95140-928B-4D0A-890E-B6A16EB17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92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95140-928B-4D0A-890E-B6A16EB171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79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AB5618E-8C67-4101-84EA-07FE08CEF91C}" type="datetimeFigureOut">
              <a:rPr lang="en-US" smtClean="0"/>
              <a:t>12/13/2011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EECC358-520F-4260-AFB0-D997DB80731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BY: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MATT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EVANS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EDGAR ALLEN POE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listverse.files.wordpress.com/2008/07/po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20447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listverse.files.wordpress.com/2008/07/po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133600"/>
            <a:ext cx="20447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1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2819400"/>
            <a:ext cx="85344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dirty="0" smtClean="0">
                <a:solidFill>
                  <a:srgbClr val="FFCC00"/>
                </a:solidFill>
              </a:rPr>
              <a:t>THE</a:t>
            </a:r>
            <a:r>
              <a:rPr lang="en-US" sz="16600" dirty="0" smtClean="0"/>
              <a:t> </a:t>
            </a:r>
            <a:r>
              <a:rPr lang="en-US" sz="16600" dirty="0" smtClean="0">
                <a:solidFill>
                  <a:srgbClr val="FFCC00"/>
                </a:solidFill>
              </a:rPr>
              <a:t>END</a:t>
            </a:r>
            <a:endParaRPr lang="en-US" sz="16600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3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HIS BIRTH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743200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C00"/>
                </a:solidFill>
              </a:rPr>
              <a:t>Edgar was born on January 19</a:t>
            </a:r>
            <a:r>
              <a:rPr lang="en-US" sz="2400" baseline="30000" dirty="0" smtClean="0">
                <a:solidFill>
                  <a:srgbClr val="FFCC00"/>
                </a:solidFill>
              </a:rPr>
              <a:t>th</a:t>
            </a:r>
            <a:r>
              <a:rPr lang="en-US" sz="2400" dirty="0" smtClean="0">
                <a:solidFill>
                  <a:srgbClr val="FFCC00"/>
                </a:solidFill>
              </a:rPr>
              <a:t> in 1809. he was a old fart.</a:t>
            </a:r>
          </a:p>
          <a:p>
            <a:endParaRPr lang="en-US" sz="2400" dirty="0" smtClean="0">
              <a:solidFill>
                <a:srgbClr val="FFCC00"/>
              </a:solidFill>
            </a:endParaRPr>
          </a:p>
          <a:p>
            <a:endParaRPr lang="en-US" sz="2400" dirty="0">
              <a:solidFill>
                <a:srgbClr val="FFCC00"/>
              </a:solidFill>
            </a:endParaRPr>
          </a:p>
          <a:p>
            <a:r>
              <a:rPr lang="en-US" sz="2400" dirty="0" smtClean="0">
                <a:solidFill>
                  <a:srgbClr val="FFCC00"/>
                </a:solidFill>
              </a:rPr>
              <a:t>He was born in Boston, Massachusetts</a:t>
            </a:r>
          </a:p>
          <a:p>
            <a:endParaRPr lang="en-US" sz="2400" dirty="0" smtClean="0">
              <a:solidFill>
                <a:srgbClr val="FFCC00"/>
              </a:solidFill>
            </a:endParaRPr>
          </a:p>
          <a:p>
            <a:endParaRPr lang="en-US" sz="2400" dirty="0">
              <a:solidFill>
                <a:srgbClr val="FFCC00"/>
              </a:solidFill>
            </a:endParaRPr>
          </a:p>
          <a:p>
            <a:r>
              <a:rPr lang="en-US" sz="2400" dirty="0" smtClean="0">
                <a:solidFill>
                  <a:srgbClr val="FFCC00"/>
                </a:solidFill>
              </a:rPr>
              <a:t>Edgar died on October 7</a:t>
            </a:r>
            <a:r>
              <a:rPr lang="en-US" sz="2400" baseline="30000" dirty="0" smtClean="0">
                <a:solidFill>
                  <a:srgbClr val="FFCC00"/>
                </a:solidFill>
              </a:rPr>
              <a:t>th</a:t>
            </a:r>
            <a:r>
              <a:rPr lang="en-US" sz="2400" dirty="0" smtClean="0">
                <a:solidFill>
                  <a:srgbClr val="FFCC00"/>
                </a:solidFill>
              </a:rPr>
              <a:t> in 1849</a:t>
            </a:r>
          </a:p>
          <a:p>
            <a:endParaRPr lang="en-US" sz="2400" dirty="0" smtClean="0">
              <a:solidFill>
                <a:srgbClr val="FFCC00"/>
              </a:solidFill>
            </a:endParaRPr>
          </a:p>
          <a:p>
            <a:endParaRPr lang="en-US" sz="2400" dirty="0">
              <a:solidFill>
                <a:srgbClr val="FFCC00"/>
              </a:solidFill>
            </a:endParaRPr>
          </a:p>
          <a:p>
            <a:r>
              <a:rPr lang="en-US" sz="2400" dirty="0" smtClean="0">
                <a:solidFill>
                  <a:srgbClr val="FFCC00"/>
                </a:solidFill>
              </a:rPr>
              <a:t>His place of death was Baltimore, Maryland. </a:t>
            </a:r>
            <a:endParaRPr lang="en-US" sz="2400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1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dirty="0" smtClean="0"/>
              <a:t>POE’S EXTERMINATOR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971800"/>
            <a:ext cx="868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CC00"/>
                </a:solidFill>
              </a:rPr>
              <a:t>Edgar Allen Poe was said to die of many different ways.</a:t>
            </a:r>
          </a:p>
          <a:p>
            <a:endParaRPr lang="en-US" sz="3200" dirty="0" smtClean="0">
              <a:solidFill>
                <a:srgbClr val="FFCC00"/>
              </a:solidFill>
            </a:endParaRPr>
          </a:p>
          <a:p>
            <a:r>
              <a:rPr lang="en-US" sz="3200" dirty="0" smtClean="0">
                <a:solidFill>
                  <a:srgbClr val="FFCC00"/>
                </a:solidFill>
              </a:rPr>
              <a:t>Some of his so called </a:t>
            </a:r>
            <a:r>
              <a:rPr lang="en-US" sz="3200" dirty="0">
                <a:solidFill>
                  <a:srgbClr val="FFCC00"/>
                </a:solidFill>
              </a:rPr>
              <a:t>killers were alcohol, brain congestion, cholera, drugs, heart disease, rabies, suicide, tuberculosis, and other agents.</a:t>
            </a:r>
          </a:p>
        </p:txBody>
      </p:sp>
    </p:spTree>
    <p:extLst>
      <p:ext uri="{BB962C8B-B14F-4D97-AF65-F5344CB8AC3E}">
        <p14:creationId xmlns:p14="http://schemas.microsoft.com/office/powerpoint/2010/main" val="199100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300" dirty="0"/>
              <a:t>Poe in the Army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2819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2819400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CC00"/>
                </a:solidFill>
              </a:rPr>
              <a:t>Edgar had very little money</a:t>
            </a:r>
          </a:p>
          <a:p>
            <a:endParaRPr lang="en-US" sz="3600" dirty="0">
              <a:solidFill>
                <a:srgbClr val="FFCC00"/>
              </a:solidFill>
            </a:endParaRPr>
          </a:p>
          <a:p>
            <a:r>
              <a:rPr lang="en-US" sz="3600" dirty="0" smtClean="0">
                <a:solidFill>
                  <a:srgbClr val="FFCC00"/>
                </a:solidFill>
              </a:rPr>
              <a:t>He had no job skills </a:t>
            </a:r>
          </a:p>
          <a:p>
            <a:endParaRPr lang="en-US" sz="3600" dirty="0">
              <a:solidFill>
                <a:srgbClr val="FFCC00"/>
              </a:solidFill>
            </a:endParaRPr>
          </a:p>
          <a:p>
            <a:r>
              <a:rPr lang="en-US" sz="3600" dirty="0" smtClean="0">
                <a:solidFill>
                  <a:srgbClr val="FFCC00"/>
                </a:solidFill>
              </a:rPr>
              <a:t>So he enlisted in the army</a:t>
            </a:r>
            <a:endParaRPr lang="en-US" sz="3600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92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Struggling </a:t>
            </a:r>
            <a:r>
              <a:rPr lang="en-US" dirty="0" smtClean="0"/>
              <a:t>to Write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971800"/>
            <a:ext cx="876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C00"/>
                </a:solidFill>
              </a:rPr>
              <a:t>Poe wanted to become a writer so he went to new york</a:t>
            </a:r>
          </a:p>
          <a:p>
            <a:endParaRPr lang="en-US" sz="2800" dirty="0">
              <a:solidFill>
                <a:srgbClr val="FFCC00"/>
              </a:solidFill>
            </a:endParaRPr>
          </a:p>
          <a:p>
            <a:r>
              <a:rPr lang="en-US" sz="2800" dirty="0" smtClean="0">
                <a:solidFill>
                  <a:srgbClr val="FFCC00"/>
                </a:solidFill>
              </a:rPr>
              <a:t>He had tried writing but everything of his was rejected</a:t>
            </a:r>
          </a:p>
          <a:p>
            <a:endParaRPr lang="en-US" sz="2800" dirty="0">
              <a:solidFill>
                <a:srgbClr val="FFCC00"/>
              </a:solidFill>
            </a:endParaRPr>
          </a:p>
          <a:p>
            <a:r>
              <a:rPr lang="en-US" sz="2800" dirty="0" smtClean="0">
                <a:solidFill>
                  <a:srgbClr val="FFCC00"/>
                </a:solidFill>
              </a:rPr>
              <a:t>Edgar finally got a job with a newspaper company</a:t>
            </a:r>
            <a:endParaRPr lang="en-US" sz="2800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MARRIAGE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2743200"/>
            <a:ext cx="8686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C00"/>
                </a:solidFill>
              </a:rPr>
              <a:t>In 1836, </a:t>
            </a:r>
            <a:r>
              <a:rPr lang="en-US" sz="2800" dirty="0" smtClean="0">
                <a:solidFill>
                  <a:srgbClr val="FFCC00"/>
                </a:solidFill>
              </a:rPr>
              <a:t>Edgar </a:t>
            </a:r>
            <a:r>
              <a:rPr lang="en-US" sz="2800" dirty="0" smtClean="0">
                <a:solidFill>
                  <a:srgbClr val="FFCC00"/>
                </a:solidFill>
              </a:rPr>
              <a:t>married </a:t>
            </a:r>
            <a:r>
              <a:rPr lang="en-US" sz="2800" dirty="0" smtClean="0">
                <a:solidFill>
                  <a:srgbClr val="FFCC00"/>
                </a:solidFill>
              </a:rPr>
              <a:t>Virginia</a:t>
            </a:r>
            <a:endParaRPr lang="en-US" sz="2800" dirty="0" smtClean="0">
              <a:solidFill>
                <a:srgbClr val="FFCC00"/>
              </a:solidFill>
            </a:endParaRPr>
          </a:p>
          <a:p>
            <a:endParaRPr lang="en-US" sz="2800" dirty="0">
              <a:solidFill>
                <a:srgbClr val="FFCC00"/>
              </a:solidFill>
            </a:endParaRPr>
          </a:p>
          <a:p>
            <a:r>
              <a:rPr lang="en-US" sz="2800" dirty="0" smtClean="0">
                <a:solidFill>
                  <a:srgbClr val="FFCC00"/>
                </a:solidFill>
              </a:rPr>
              <a:t>He was a cradle robber  at the age of 27 he picked up a cutie that was 13.</a:t>
            </a:r>
          </a:p>
          <a:p>
            <a:endParaRPr lang="en-US" sz="2800" dirty="0">
              <a:solidFill>
                <a:srgbClr val="FFCC00"/>
              </a:solidFill>
            </a:endParaRPr>
          </a:p>
          <a:p>
            <a:r>
              <a:rPr lang="en-US" sz="2800" dirty="0" smtClean="0">
                <a:solidFill>
                  <a:srgbClr val="FFCC00"/>
                </a:solidFill>
              </a:rPr>
              <a:t>She happened to be his cousin. EWWWWWWWWWW!</a:t>
            </a:r>
          </a:p>
          <a:p>
            <a:endParaRPr lang="en-US" dirty="0">
              <a:solidFill>
                <a:srgbClr val="FFCC00"/>
              </a:solidFill>
            </a:endParaRPr>
          </a:p>
          <a:p>
            <a:endParaRPr lang="en-US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66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Idk</a:t>
            </a:r>
            <a:r>
              <a:rPr lang="en-US" dirty="0" smtClean="0"/>
              <a:t> what to put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3048000"/>
            <a:ext cx="754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CC00"/>
                </a:solidFill>
              </a:rPr>
              <a:t>In 1845, Edgar Poe became an editor at The Broadway Journal</a:t>
            </a:r>
            <a:r>
              <a:rPr lang="en-US" sz="2800" dirty="0" smtClean="0">
                <a:solidFill>
                  <a:srgbClr val="FFCC00"/>
                </a:solidFill>
              </a:rPr>
              <a:t>.</a:t>
            </a:r>
          </a:p>
          <a:p>
            <a:endParaRPr lang="en-US" sz="2800" dirty="0">
              <a:solidFill>
                <a:srgbClr val="FFCC00"/>
              </a:solidFill>
            </a:endParaRPr>
          </a:p>
          <a:p>
            <a:r>
              <a:rPr lang="en-US" sz="2800" dirty="0" smtClean="0">
                <a:solidFill>
                  <a:srgbClr val="FFCC00"/>
                </a:solidFill>
              </a:rPr>
              <a:t> </a:t>
            </a:r>
            <a:r>
              <a:rPr lang="en-US" sz="2800" dirty="0">
                <a:solidFill>
                  <a:srgbClr val="FFCC00"/>
                </a:solidFill>
              </a:rPr>
              <a:t>A year later, the Journal ran out of money and Poe was out of a job again. </a:t>
            </a:r>
          </a:p>
        </p:txBody>
      </p:sp>
    </p:spTree>
    <p:extLst>
      <p:ext uri="{BB962C8B-B14F-4D97-AF65-F5344CB8AC3E}">
        <p14:creationId xmlns:p14="http://schemas.microsoft.com/office/powerpoint/2010/main" val="235625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SAD 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2819400"/>
            <a:ext cx="8915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CC00"/>
                </a:solidFill>
              </a:rPr>
              <a:t>1847</a:t>
            </a:r>
            <a:r>
              <a:rPr lang="en-US" sz="4000" dirty="0"/>
              <a:t> </a:t>
            </a:r>
            <a:br>
              <a:rPr lang="en-US" sz="4000" dirty="0"/>
            </a:br>
            <a:endParaRPr lang="en-US" sz="4000" dirty="0" smtClean="0"/>
          </a:p>
          <a:p>
            <a:r>
              <a:rPr lang="en-US" sz="4000" dirty="0" smtClean="0">
                <a:solidFill>
                  <a:srgbClr val="FFCC00"/>
                </a:solidFill>
              </a:rPr>
              <a:t>Virginia </a:t>
            </a:r>
            <a:r>
              <a:rPr lang="en-US" sz="4000" dirty="0" err="1">
                <a:solidFill>
                  <a:srgbClr val="FFCC00"/>
                </a:solidFill>
              </a:rPr>
              <a:t>Clemm</a:t>
            </a:r>
            <a:r>
              <a:rPr lang="en-US" sz="4000" dirty="0">
                <a:solidFill>
                  <a:srgbClr val="FFCC00"/>
                </a:solidFill>
              </a:rPr>
              <a:t> Poe dies, 30 January </a:t>
            </a:r>
          </a:p>
          <a:p>
            <a:endParaRPr lang="en-US" sz="4000" dirty="0">
              <a:solidFill>
                <a:srgbClr val="FFCC00"/>
              </a:solidFill>
            </a:endParaRPr>
          </a:p>
          <a:p>
            <a:r>
              <a:rPr lang="en-US" sz="4000" dirty="0">
                <a:solidFill>
                  <a:srgbClr val="FFCC00"/>
                </a:solidFill>
              </a:rPr>
              <a:t>Poe falls ill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9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When I ran out of things to say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52400" y="2819400"/>
            <a:ext cx="8839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CC00"/>
                </a:solidFill>
              </a:rPr>
              <a:t>1848</a:t>
            </a:r>
          </a:p>
          <a:p>
            <a:endParaRPr lang="en-US" sz="3600" dirty="0">
              <a:solidFill>
                <a:srgbClr val="FFCC00"/>
              </a:solidFill>
            </a:endParaRPr>
          </a:p>
          <a:p>
            <a:r>
              <a:rPr lang="en-US" sz="3600" dirty="0" smtClean="0">
                <a:solidFill>
                  <a:srgbClr val="FFCC00"/>
                </a:solidFill>
              </a:rPr>
              <a:t>Reads </a:t>
            </a:r>
            <a:r>
              <a:rPr lang="en-US" sz="3600" dirty="0">
                <a:solidFill>
                  <a:srgbClr val="FFCC00"/>
                </a:solidFill>
              </a:rPr>
              <a:t>“The Poetic Principle” </a:t>
            </a:r>
            <a:r>
              <a:rPr lang="en-US" sz="3600" dirty="0" smtClean="0">
                <a:solidFill>
                  <a:srgbClr val="FFCC00"/>
                </a:solidFill>
              </a:rPr>
              <a:t>to </a:t>
            </a:r>
            <a:r>
              <a:rPr lang="en-US" sz="3600" dirty="0">
                <a:solidFill>
                  <a:srgbClr val="FFCC00"/>
                </a:solidFill>
              </a:rPr>
              <a:t>audience of 1,800 </a:t>
            </a:r>
          </a:p>
          <a:p>
            <a:endParaRPr lang="en-US" sz="3600" dirty="0">
              <a:solidFill>
                <a:srgbClr val="FFCC00"/>
              </a:solidFill>
            </a:endParaRPr>
          </a:p>
          <a:p>
            <a:r>
              <a:rPr lang="en-US" sz="3600" dirty="0">
                <a:solidFill>
                  <a:srgbClr val="FFCC00"/>
                </a:solidFill>
              </a:rPr>
              <a:t>Writes “The Bells”</a:t>
            </a:r>
          </a:p>
        </p:txBody>
      </p:sp>
    </p:spTree>
    <p:extLst>
      <p:ext uri="{BB962C8B-B14F-4D97-AF65-F5344CB8AC3E}">
        <p14:creationId xmlns:p14="http://schemas.microsoft.com/office/powerpoint/2010/main" val="114802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75</TotalTime>
  <Words>246</Words>
  <Application>Microsoft Office PowerPoint</Application>
  <PresentationFormat>On-screen Show (4:3)</PresentationFormat>
  <Paragraphs>52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BY: MATT EVANS </vt:lpstr>
      <vt:lpstr>HIS BIRTH</vt:lpstr>
      <vt:lpstr>POE’S EXTERMINATOR</vt:lpstr>
      <vt:lpstr>Poe in the Army </vt:lpstr>
      <vt:lpstr>Struggling to Write </vt:lpstr>
      <vt:lpstr>MARRIAGE</vt:lpstr>
      <vt:lpstr>Idk what to put here</vt:lpstr>
      <vt:lpstr>A SAD DAY</vt:lpstr>
      <vt:lpstr>When I ran out of things to say</vt:lpstr>
      <vt:lpstr>PowerPoint Presentation</vt:lpstr>
    </vt:vector>
  </TitlesOfParts>
  <Company>Virden Middle School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BY: MATT EVANS </dc:title>
  <dc:creator>evansmat</dc:creator>
  <cp:lastModifiedBy>evansmat</cp:lastModifiedBy>
  <cp:revision>11</cp:revision>
  <dcterms:created xsi:type="dcterms:W3CDTF">2011-12-08T16:59:16Z</dcterms:created>
  <dcterms:modified xsi:type="dcterms:W3CDTF">2011-12-13T16:56:59Z</dcterms:modified>
</cp:coreProperties>
</file>